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62" r:id="rId2"/>
    <p:sldId id="263" r:id="rId3"/>
    <p:sldId id="273" r:id="rId4"/>
    <p:sldId id="292" r:id="rId5"/>
    <p:sldId id="265" r:id="rId6"/>
    <p:sldId id="276" r:id="rId7"/>
    <p:sldId id="274" r:id="rId8"/>
    <p:sldId id="281" r:id="rId9"/>
    <p:sldId id="279" r:id="rId10"/>
    <p:sldId id="278" r:id="rId11"/>
    <p:sldId id="291" r:id="rId12"/>
    <p:sldId id="282" r:id="rId13"/>
    <p:sldId id="283" r:id="rId14"/>
    <p:sldId id="271" r:id="rId15"/>
    <p:sldId id="275" r:id="rId16"/>
    <p:sldId id="272" r:id="rId17"/>
    <p:sldId id="290" r:id="rId18"/>
    <p:sldId id="280" r:id="rId19"/>
    <p:sldId id="284" r:id="rId20"/>
    <p:sldId id="277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9"/>
    <p:restoredTop sz="96291"/>
  </p:normalViewPr>
  <p:slideViewPr>
    <p:cSldViewPr snapToGrid="0" snapToObjects="1">
      <p:cViewPr varScale="1">
        <p:scale>
          <a:sx n="62" d="100"/>
          <a:sy n="62" d="100"/>
        </p:scale>
        <p:origin x="11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37" d="100"/>
          <a:sy n="137" d="100"/>
        </p:scale>
        <p:origin x="571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8846-DD4D-9648-826F-6BC4F22F91F8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26D73-40FD-2246-B944-FA9B589983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47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884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02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A5C76AC-80E4-9E48-ACBA-BD347E101E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6972" y="998162"/>
            <a:ext cx="3831522" cy="4565020"/>
          </a:xfrm>
          <a:prstGeom prst="rect">
            <a:avLst/>
          </a:prstGeom>
        </p:spPr>
        <p:txBody>
          <a:bodyPr anchor="ctr"/>
          <a:lstStyle/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330067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FC8C23AD-27B7-004D-B6BF-0AFFAAF44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53747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067C924-BD56-1C4F-A0F7-1D1DA86D2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2075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20BE2E33-CAD1-C34D-8F95-F5AB7A4813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3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76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793B559-A0A7-2A42-8AB1-EAA60C1082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663114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72A4DF3C-2EB9-794D-915F-3E5601E0F4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3471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21BB829E-5447-564B-80C4-5B129B427D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1922" y="2832730"/>
            <a:ext cx="9088157" cy="1192539"/>
          </a:xfrm>
          <a:prstGeom prst="rect">
            <a:avLst/>
          </a:prstGeom>
        </p:spPr>
        <p:txBody>
          <a:bodyPr vert="horz" numCol="2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51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9A9C4E69-0F7E-BD40-81DC-325E03322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487445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E27BF397-883D-E84E-B30B-6CFC160C9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165368"/>
            <a:ext cx="9088158" cy="552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80D7226F-E4FC-9D48-AA01-ED0FB902A3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1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6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compa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E6F6B4BD-B721-BF4E-AB7A-6629F340C4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8376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rgbClr val="F4D2B4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14344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39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ja en blanc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89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03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58" r:id="rId3"/>
    <p:sldLayoutId id="2147483649" r:id="rId4"/>
    <p:sldLayoutId id="2147483655" r:id="rId5"/>
    <p:sldLayoutId id="2147483650" r:id="rId6"/>
    <p:sldLayoutId id="2147483660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agonalimentos.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hyperlink" Target="http://www.aragonalimentos.es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aragonalimentosnobles.es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aragonwineexpert.com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aragonwineexpert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aragonwineexpert.com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aragonwineexpert.com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aragonwineexpert.com/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19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D606E-33F7-CE4D-97A3-F1CAF3E4E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101" y="2887382"/>
            <a:ext cx="4732439" cy="670094"/>
          </a:xfrm>
        </p:spPr>
        <p:txBody>
          <a:bodyPr/>
          <a:lstStyle/>
          <a:p>
            <a:r>
              <a:rPr lang="es-ES" b="1" dirty="0"/>
              <a:t>RECURSOS DIGITALES FORMATIVOS E INFORMATIVOS</a:t>
            </a:r>
            <a:br>
              <a:rPr lang="es-ES" b="1" dirty="0"/>
            </a:br>
            <a:r>
              <a:rPr lang="es-ES" b="1" dirty="0"/>
              <a:t>ARAGÓN ALIMENTOS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7A9F54B-FBD0-49C8-B8B9-5F89544C8026}"/>
              </a:ext>
            </a:extLst>
          </p:cNvPr>
          <p:cNvSpPr/>
          <p:nvPr/>
        </p:nvSpPr>
        <p:spPr>
          <a:xfrm>
            <a:off x="7342447" y="673100"/>
            <a:ext cx="2538153" cy="4876800"/>
          </a:xfrm>
          <a:custGeom>
            <a:avLst/>
            <a:gdLst/>
            <a:ahLst/>
            <a:cxnLst/>
            <a:rect l="l" t="t" r="r" b="b"/>
            <a:pathLst>
              <a:path w="955039" h="1320164">
                <a:moveTo>
                  <a:pt x="954976" y="121399"/>
                </a:moveTo>
                <a:lnTo>
                  <a:pt x="954976" y="0"/>
                </a:lnTo>
                <a:lnTo>
                  <a:pt x="0" y="0"/>
                </a:lnTo>
                <a:lnTo>
                  <a:pt x="0" y="1319593"/>
                </a:lnTo>
                <a:lnTo>
                  <a:pt x="954976" y="1319593"/>
                </a:lnTo>
                <a:lnTo>
                  <a:pt x="954976" y="1187475"/>
                </a:lnTo>
              </a:path>
            </a:pathLst>
          </a:custGeom>
          <a:ln w="44729">
            <a:solidFill>
              <a:srgbClr val="F4D3B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7C0065-5E72-46FB-8422-F79929875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1" y="-72832"/>
            <a:ext cx="6071905" cy="585843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7DF90C-E93C-4411-9B96-03DB8492B34C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7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728" y="822808"/>
            <a:ext cx="9088158" cy="670094"/>
          </a:xfrm>
        </p:spPr>
        <p:txBody>
          <a:bodyPr/>
          <a:lstStyle/>
          <a:p>
            <a:r>
              <a:rPr lang="es-ES" dirty="0"/>
              <a:t>PÁGINAS WEB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65BE648-D485-4059-A53C-3242E04DEC6B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8915393-68ED-480C-A8F1-CBEC2602E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35" y="1157855"/>
            <a:ext cx="7898530" cy="520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8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487445"/>
            <a:ext cx="9088158" cy="670094"/>
          </a:xfrm>
        </p:spPr>
        <p:txBody>
          <a:bodyPr/>
          <a:lstStyle/>
          <a:p>
            <a:r>
              <a:rPr lang="es-ES" dirty="0"/>
              <a:t>PÁGINAS WEB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0" y="630408"/>
            <a:ext cx="9088158" cy="552068"/>
          </a:xfrm>
        </p:spPr>
        <p:txBody>
          <a:bodyPr/>
          <a:lstStyle/>
          <a:p>
            <a:endParaRPr lang="es-ES" sz="2800" dirty="0">
              <a:hlinkClick r:id="rId2"/>
            </a:endParaRPr>
          </a:p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5FA28C0-AF29-4A3A-8CE2-448710F0B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7" b="7760"/>
          <a:stretch/>
        </p:blipFill>
        <p:spPr>
          <a:xfrm>
            <a:off x="1372361" y="1581298"/>
            <a:ext cx="9796274" cy="478925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65BE648-D485-4059-A53C-3242E04DEC6B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24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FORMACIÓN:</a:t>
            </a:r>
          </a:p>
          <a:p>
            <a:r>
              <a:rPr lang="es-ES" dirty="0"/>
              <a:t>WEBINARS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73E4E4A-7E9F-403C-B9EF-3D968D6D41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21" b="5826"/>
          <a:stretch/>
        </p:blipFill>
        <p:spPr>
          <a:xfrm>
            <a:off x="1744695" y="1836293"/>
            <a:ext cx="8860268" cy="440840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5BE203F-B514-4433-A4C4-CBC1E5AB7B0D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87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endParaRPr lang="es-ES" sz="2800" dirty="0"/>
          </a:p>
          <a:p>
            <a:r>
              <a:rPr lang="es-ES" dirty="0"/>
              <a:t>FORMACIÓN:</a:t>
            </a:r>
          </a:p>
          <a:p>
            <a:r>
              <a:rPr lang="es-ES" dirty="0"/>
              <a:t>WEBINARS</a:t>
            </a:r>
          </a:p>
          <a:p>
            <a:r>
              <a:rPr lang="es-ES" dirty="0"/>
              <a:t>YOUTUBE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F7D4130-D95D-43FF-8156-8909BE0B6BAF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1A02E5F-E5A4-47C6-AAF8-B9DBD279C8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0" t="21273" r="4016" b="22397"/>
          <a:stretch/>
        </p:blipFill>
        <p:spPr>
          <a:xfrm>
            <a:off x="750014" y="2332233"/>
            <a:ext cx="11075541" cy="386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4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4427" y="215550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3"/>
              </a:rPr>
              <a:t>www.aragonalimentos.es</a:t>
            </a:r>
            <a:endParaRPr lang="es-ES" sz="2800" dirty="0"/>
          </a:p>
          <a:p>
            <a:r>
              <a:rPr lang="es-ES" dirty="0"/>
              <a:t>FORMACIÓN:</a:t>
            </a:r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</a:t>
            </a:r>
            <a:r>
              <a:rPr lang="es-ES" dirty="0"/>
              <a:t>Aragón Alimentos en el canal HORECA</a:t>
            </a:r>
          </a:p>
          <a:p>
            <a:br>
              <a:rPr lang="es-ES" dirty="0"/>
            </a:br>
            <a:endParaRPr lang="es-ES" dirty="0"/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Aragón en el canal HORECA</a:t>
            </a:r>
          </a:p>
          <a:p>
            <a:br>
              <a:rPr lang="es-ES" b="0" i="0" dirty="0">
                <a:solidFill>
                  <a:srgbClr val="3A3A3A"/>
                </a:solidFill>
                <a:effectLst/>
                <a:latin typeface="agenda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16D2C3-5412-429F-989C-68D145BA09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26" t="47864" r="28029" b="6762"/>
          <a:stretch/>
        </p:blipFill>
        <p:spPr>
          <a:xfrm>
            <a:off x="1696268" y="1551397"/>
            <a:ext cx="8854257" cy="497269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645AF25-6972-4756-B7F2-B812BEE279D6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94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FORMACIÓN:</a:t>
            </a:r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</a:t>
            </a:r>
            <a:r>
              <a:rPr lang="es-ES" dirty="0"/>
              <a:t>Aragón Alimentos en el canal HORECA</a:t>
            </a:r>
          </a:p>
          <a:p>
            <a:br>
              <a:rPr lang="es-ES" dirty="0"/>
            </a:br>
            <a:endParaRPr lang="es-ES" dirty="0"/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Aragón en el canal HORECA</a:t>
            </a:r>
          </a:p>
          <a:p>
            <a:br>
              <a:rPr lang="es-ES" b="0" i="0" dirty="0">
                <a:solidFill>
                  <a:srgbClr val="3A3A3A"/>
                </a:solidFill>
                <a:effectLst/>
                <a:latin typeface="agenda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16D2C3-5412-429F-989C-68D145BA09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11" b="8611"/>
          <a:stretch/>
        </p:blipFill>
        <p:spPr>
          <a:xfrm>
            <a:off x="1864284" y="1924015"/>
            <a:ext cx="8463431" cy="405369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A0EAD30-D78E-4013-9A15-1DBDB9FC0A34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1995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RECETARIOS</a:t>
            </a:r>
          </a:p>
          <a:p>
            <a:br>
              <a:rPr lang="es-ES" dirty="0"/>
            </a:br>
            <a:endParaRPr lang="es-ES" dirty="0"/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Aragón en el canal HORECA</a:t>
            </a:r>
          </a:p>
          <a:p>
            <a:br>
              <a:rPr lang="es-ES" b="0" i="0" dirty="0">
                <a:solidFill>
                  <a:srgbClr val="3A3A3A"/>
                </a:solidFill>
                <a:effectLst/>
                <a:latin typeface="agenda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16D2C3-5412-429F-989C-68D145BA09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89" t="44867" r="21904" b="6762"/>
          <a:stretch/>
        </p:blipFill>
        <p:spPr>
          <a:xfrm>
            <a:off x="1623317" y="1672015"/>
            <a:ext cx="9182622" cy="43981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C6FE92A-CEF0-4FFD-9BFC-F3995A57EC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97" t="21774" r="17926" b="5887"/>
          <a:stretch/>
        </p:blipFill>
        <p:spPr>
          <a:xfrm>
            <a:off x="1999484" y="1420399"/>
            <a:ext cx="8350690" cy="510369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B7ACBB0-55FD-46E7-A437-7AA3E2937922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6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SALA VIRTUAL:</a:t>
            </a:r>
          </a:p>
          <a:p>
            <a:br>
              <a:rPr lang="es-ES" dirty="0"/>
            </a:br>
            <a:endParaRPr lang="es-ES" dirty="0"/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Aragón en el canal HORECA</a:t>
            </a:r>
          </a:p>
          <a:p>
            <a:br>
              <a:rPr lang="es-ES" b="0" i="0" dirty="0">
                <a:solidFill>
                  <a:srgbClr val="3A3A3A"/>
                </a:solidFill>
                <a:effectLst/>
                <a:latin typeface="agenda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16D2C3-5412-429F-989C-68D145BA09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89" t="44867" r="21904" b="6762"/>
          <a:stretch/>
        </p:blipFill>
        <p:spPr>
          <a:xfrm>
            <a:off x="1623317" y="1672015"/>
            <a:ext cx="9182622" cy="43981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518F89-40E5-45AF-AE7F-6295D8D0E5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88" b="5914"/>
          <a:stretch/>
        </p:blipFill>
        <p:spPr>
          <a:xfrm>
            <a:off x="693030" y="1287963"/>
            <a:ext cx="10805939" cy="502057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3CD4C37-05EC-4C77-81FB-AEB15AD1CDC8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00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256" y="405622"/>
            <a:ext cx="8663146" cy="415355"/>
          </a:xfrm>
        </p:spPr>
        <p:txBody>
          <a:bodyPr/>
          <a:lstStyle/>
          <a:p>
            <a:r>
              <a:rPr lang="es-ES" sz="2800" dirty="0">
                <a:hlinkClick r:id="rId4"/>
              </a:rPr>
              <a:t>www.aragonalimentos.es</a:t>
            </a:r>
            <a:endParaRPr lang="es-ES" sz="2800" dirty="0"/>
          </a:p>
          <a:p>
            <a:r>
              <a:rPr lang="es-ES" dirty="0"/>
              <a:t>SALA VIRTUAL:</a:t>
            </a:r>
          </a:p>
          <a:p>
            <a:br>
              <a:rPr lang="es-ES" dirty="0"/>
            </a:br>
            <a:endParaRPr lang="es-ES" dirty="0"/>
          </a:p>
          <a:p>
            <a:pPr algn="l"/>
            <a:r>
              <a:rPr lang="es-ES" b="1" i="0" dirty="0">
                <a:solidFill>
                  <a:srgbClr val="FFFFFF"/>
                </a:solidFill>
                <a:effectLst/>
                <a:latin typeface="Poiret One"/>
              </a:rPr>
              <a:t>Alimentos de Aragón en el canal HORECA</a:t>
            </a:r>
          </a:p>
          <a:p>
            <a:br>
              <a:rPr lang="es-ES" b="0" i="0" dirty="0">
                <a:solidFill>
                  <a:srgbClr val="3A3A3A"/>
                </a:solidFill>
                <a:effectLst/>
                <a:latin typeface="agenda"/>
              </a:rPr>
            </a:br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3CD4C37-05EC-4C77-81FB-AEB15AD1CDC8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WhatsApp Video 2022-11-21 at 9.16.57 AM">
            <a:hlinkClick r:id="" action="ppaction://media"/>
            <a:extLst>
              <a:ext uri="{FF2B5EF4-FFF2-40B4-BE49-F238E27FC236}">
                <a16:creationId xmlns:a16="http://schemas.microsoft.com/office/drawing/2014/main" id="{1B5C5EDB-237B-4986-8444-B5BD06029D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787" y="1458644"/>
            <a:ext cx="10718036" cy="444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2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2364" y="405622"/>
            <a:ext cx="8544038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NEWSLETTER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38C3466-069D-4BC0-89A3-70009E0691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29" t="34154" r="21194" b="16108"/>
          <a:stretch/>
        </p:blipFill>
        <p:spPr>
          <a:xfrm>
            <a:off x="2165144" y="1532133"/>
            <a:ext cx="7861712" cy="379373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EA85F96-951A-45EA-AC4F-4DB8557F0417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489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2364" y="405622"/>
            <a:ext cx="8544038" cy="41535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www.aragonalimentos.es</a:t>
            </a:r>
            <a:r>
              <a:rPr lang="es-ES" sz="2800" dirty="0"/>
              <a:t> </a:t>
            </a:r>
          </a:p>
          <a:p>
            <a:r>
              <a:rPr lang="es-ES" dirty="0"/>
              <a:t>NEWSLETTER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046B31-2D02-4410-B9B5-B37E38366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73" t="13483" r="38231" b="11610"/>
          <a:stretch/>
        </p:blipFill>
        <p:spPr>
          <a:xfrm>
            <a:off x="2590744" y="1317480"/>
            <a:ext cx="3161016" cy="47905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38BC39D-F672-46A5-A526-FE25D23A34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056" t="15130" r="37753" b="11611"/>
          <a:stretch/>
        </p:blipFill>
        <p:spPr>
          <a:xfrm>
            <a:off x="6263493" y="1317481"/>
            <a:ext cx="3161016" cy="479050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B1AEFF-5896-4DF4-8C30-5F4522E5F58D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7692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9F9A10-6D95-4525-B683-351385F508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2" y="751415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www.aragonalimentosnobles.es</a:t>
            </a:r>
            <a:endParaRPr lang="es-ES" sz="2800" dirty="0"/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932B02-12D3-4B1B-B0A1-74D70257EB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D3584F3-AD31-45B6-8599-02478EB5A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59" r="1458" b="5393"/>
          <a:stretch/>
        </p:blipFill>
        <p:spPr>
          <a:xfrm>
            <a:off x="1434434" y="1294108"/>
            <a:ext cx="9205644" cy="470035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6B2C5A8-8479-48C1-918A-A99354E5ED16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448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2279E-9794-4507-B589-79B6D36D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5209" y="584526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www.aragonwineexpert.com</a:t>
            </a:r>
            <a:endParaRPr lang="es-ES" sz="2800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F55CFE-4167-4853-A97A-3A945E28A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50" r="1580" b="6011"/>
          <a:stretch/>
        </p:blipFill>
        <p:spPr>
          <a:xfrm>
            <a:off x="1428633" y="1191801"/>
            <a:ext cx="9420877" cy="476720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CFD5FF1-7465-4B99-AC7B-1E579D331FFF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850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2279E-9794-4507-B589-79B6D36D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8503" y="827770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www.aragonwineexpert.com</a:t>
            </a:r>
            <a:endParaRPr lang="es-ES" sz="2800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942C59-B6A1-47CB-B90F-35623BA231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06" r="39985"/>
          <a:stretch/>
        </p:blipFill>
        <p:spPr>
          <a:xfrm>
            <a:off x="610612" y="1927038"/>
            <a:ext cx="5207051" cy="33832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59A61BC-30D5-47C5-AD59-32119EF9D9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59" r="40084"/>
          <a:stretch/>
        </p:blipFill>
        <p:spPr>
          <a:xfrm>
            <a:off x="6482992" y="1927038"/>
            <a:ext cx="5188451" cy="338328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F748E36-FA00-4731-94EC-4E7E1ABBA62B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644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2279E-9794-4507-B589-79B6D36D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633" y="447626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www.aragonwineexpert.com</a:t>
            </a:r>
            <a:endParaRPr lang="es-ES" sz="2800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A9BA74A-3ABF-4114-A3A4-92865AD591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17" t="26233" r="25759" b="5618"/>
          <a:stretch/>
        </p:blipFill>
        <p:spPr>
          <a:xfrm>
            <a:off x="2736350" y="1054901"/>
            <a:ext cx="6719299" cy="51284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8595FDF-064B-4FF4-A2BB-521D74913002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0095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2279E-9794-4507-B589-79B6D36D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633" y="447626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www.aragonwineexpert.com</a:t>
            </a:r>
            <a:endParaRPr lang="es-ES" sz="2800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9C772A-BED0-4C23-BC41-78263765C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58" t="47191" r="15225" b="12293"/>
          <a:stretch/>
        </p:blipFill>
        <p:spPr>
          <a:xfrm>
            <a:off x="3328826" y="1131813"/>
            <a:ext cx="5044613" cy="47869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D9F44F-EF6E-43F9-B55E-25169AD37AD7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646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2279E-9794-4507-B589-79B6D36D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633" y="237005"/>
            <a:ext cx="9088158" cy="607275"/>
          </a:xfrm>
        </p:spPr>
        <p:txBody>
          <a:bodyPr/>
          <a:lstStyle/>
          <a:p>
            <a:r>
              <a:rPr lang="es-ES" sz="2800" dirty="0">
                <a:hlinkClick r:id="rId2"/>
              </a:rPr>
              <a:t>www.aragonwineexpert.com</a:t>
            </a:r>
            <a:endParaRPr lang="es-ES" sz="2800" dirty="0"/>
          </a:p>
          <a:p>
            <a:r>
              <a:rPr lang="es-ES" dirty="0"/>
              <a:t>NEWSLETTER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1BBDE9-E06C-4741-BA1C-195E2CA2B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54" t="11835" r="25421" b="7865"/>
          <a:stretch/>
        </p:blipFill>
        <p:spPr>
          <a:xfrm>
            <a:off x="3890480" y="1114409"/>
            <a:ext cx="4411040" cy="56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9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75E9B63-E1F1-49D4-8302-9588936892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80" b="25768"/>
          <a:stretch/>
        </p:blipFill>
        <p:spPr>
          <a:xfrm>
            <a:off x="0" y="1408505"/>
            <a:ext cx="12192000" cy="547385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528540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</p:spTree>
    <p:extLst>
      <p:ext uri="{BB962C8B-B14F-4D97-AF65-F5344CB8AC3E}">
        <p14:creationId xmlns:p14="http://schemas.microsoft.com/office/powerpoint/2010/main" val="180884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339606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1" y="917232"/>
            <a:ext cx="9088158" cy="416854"/>
          </a:xfrm>
        </p:spPr>
        <p:txBody>
          <a:bodyPr/>
          <a:lstStyle/>
          <a:p>
            <a:r>
              <a:rPr lang="es-ES" sz="2800" dirty="0"/>
              <a:t>FACEBOOK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18DB07-19B7-48C2-AABE-D383AEF7E6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50" t="13633" r="34354" b="15805"/>
          <a:stretch/>
        </p:blipFill>
        <p:spPr>
          <a:xfrm>
            <a:off x="3879363" y="1334086"/>
            <a:ext cx="4433273" cy="538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80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339606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1" y="917232"/>
            <a:ext cx="9088158" cy="416854"/>
          </a:xfrm>
        </p:spPr>
        <p:txBody>
          <a:bodyPr/>
          <a:lstStyle/>
          <a:p>
            <a:r>
              <a:rPr lang="es-ES" sz="2800" dirty="0"/>
              <a:t>INSTAGRAM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15E7B6-AB33-4309-867F-4E23AA2F6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52" t="11686" r="24073" b="6067"/>
          <a:stretch/>
        </p:blipFill>
        <p:spPr>
          <a:xfrm>
            <a:off x="3726942" y="1364909"/>
            <a:ext cx="4738116" cy="551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74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339606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1" y="917232"/>
            <a:ext cx="9088158" cy="416854"/>
          </a:xfrm>
        </p:spPr>
        <p:txBody>
          <a:bodyPr/>
          <a:lstStyle/>
          <a:p>
            <a:r>
              <a:rPr lang="es-ES" sz="2800" dirty="0"/>
              <a:t>TWITTER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7AC471-CECF-479E-A876-589BD8E44F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28" t="12135" r="44719" b="48920"/>
          <a:stretch/>
        </p:blipFill>
        <p:spPr>
          <a:xfrm>
            <a:off x="976045" y="1125659"/>
            <a:ext cx="3749538" cy="53852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A8B3607-FFFB-406D-B403-EB2920BCF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31" t="13375" r="37050" b="10712"/>
          <a:stretch/>
        </p:blipFill>
        <p:spPr>
          <a:xfrm>
            <a:off x="5033770" y="1263234"/>
            <a:ext cx="3236928" cy="417361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60E0C9F-39F8-449A-855A-E62D74EB76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876" t="13375" r="40843" b="20150"/>
          <a:stretch/>
        </p:blipFill>
        <p:spPr>
          <a:xfrm>
            <a:off x="8193258" y="1334086"/>
            <a:ext cx="3022697" cy="447081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108F189-8A38-453B-9446-0243E645FCD8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199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339606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1" y="917232"/>
            <a:ext cx="9088158" cy="416854"/>
          </a:xfrm>
        </p:spPr>
        <p:txBody>
          <a:bodyPr/>
          <a:lstStyle/>
          <a:p>
            <a:r>
              <a:rPr lang="es-ES" sz="2800" dirty="0"/>
              <a:t>LINKEDIN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EB140B-E49D-487A-8316-3BCB1A551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7" t="18127" r="41685" b="13375"/>
          <a:stretch/>
        </p:blipFill>
        <p:spPr>
          <a:xfrm>
            <a:off x="3987011" y="1334086"/>
            <a:ext cx="4217978" cy="518430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C9BA91D-DD5F-4863-85F2-61C1E0D8C6B6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787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B931706-A6F0-46C0-A9A5-BC28C67C64CD}"/>
              </a:ext>
            </a:extLst>
          </p:cNvPr>
          <p:cNvSpPr/>
          <p:nvPr/>
        </p:nvSpPr>
        <p:spPr>
          <a:xfrm>
            <a:off x="4972692" y="6524090"/>
            <a:ext cx="2301411" cy="174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CD5CE11-55D7-44A4-BB92-6D42D343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339606"/>
            <a:ext cx="9088158" cy="670094"/>
          </a:xfrm>
        </p:spPr>
        <p:txBody>
          <a:bodyPr/>
          <a:lstStyle/>
          <a:p>
            <a:r>
              <a:rPr lang="es-ES" dirty="0"/>
              <a:t>REDES SOCIALES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7B23A28-D999-4346-BD6D-9E4054DA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1921" y="917232"/>
            <a:ext cx="9088158" cy="416854"/>
          </a:xfrm>
        </p:spPr>
        <p:txBody>
          <a:bodyPr/>
          <a:lstStyle/>
          <a:p>
            <a:r>
              <a:rPr lang="es-ES" sz="2800" dirty="0"/>
              <a:t>LINKEDIN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E5D816-901F-4A69-B8CA-379B91740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186213"/>
            <a:ext cx="4585301" cy="64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30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spcCol="432000" rtlCol="0">
        <a:spAutoFit/>
      </a:bodyPr>
      <a:lstStyle>
        <a:defPPr algn="l">
          <a:defRPr sz="1400" b="0" i="0" kern="1200" dirty="0" err="1">
            <a:solidFill>
              <a:schemeClr val="tx1"/>
            </a:solidFill>
            <a:effectLst/>
            <a:latin typeface="Calibri" panose="020F0502020204030204" pitchFamily="34" charset="0"/>
            <a:ea typeface="Bodoni Ornaments" pitchFamily="2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</TotalTime>
  <Words>192</Words>
  <Application>Microsoft Office PowerPoint</Application>
  <PresentationFormat>Panorámica</PresentationFormat>
  <Paragraphs>62</Paragraphs>
  <Slides>25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agenda</vt:lpstr>
      <vt:lpstr>Arial</vt:lpstr>
      <vt:lpstr>Calibri</vt:lpstr>
      <vt:lpstr>Cambria</vt:lpstr>
      <vt:lpstr>Open Sans</vt:lpstr>
      <vt:lpstr>Poiret One</vt:lpstr>
      <vt:lpstr>Tema de Office</vt:lpstr>
      <vt:lpstr>Presentación de PowerPoint</vt:lpstr>
      <vt:lpstr>RECURSOS DIGITALES FORMATIVOS E INFORMATIVOS ARAGÓN ALIMENTOS</vt:lpstr>
      <vt:lpstr>PÁGINAS WEB</vt:lpstr>
      <vt:lpstr>PÁGINAS WEB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REDES SOCIALES</vt:lpstr>
      <vt:lpstr>REDES SOCIALES</vt:lpstr>
      <vt:lpstr>REDES SOCIALES</vt:lpstr>
      <vt:lpstr>REDES SOCIALES</vt:lpstr>
      <vt:lpstr>REDES SOCIALES</vt:lpstr>
      <vt:lpstr>REDES SOCIALES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Vallés Millán</dc:creator>
  <cp:lastModifiedBy>Valvanera Gil Gascon</cp:lastModifiedBy>
  <cp:revision>56</cp:revision>
  <dcterms:created xsi:type="dcterms:W3CDTF">2021-01-21T18:19:52Z</dcterms:created>
  <dcterms:modified xsi:type="dcterms:W3CDTF">2022-11-21T09:03:56Z</dcterms:modified>
</cp:coreProperties>
</file>